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165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B303C-1BB0-9C43-8D0A-080F2E4433B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FF15A-5F01-5847-A590-540C6B0C2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8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9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09" y="280232"/>
            <a:ext cx="4866275" cy="62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3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ACA17CC-32D8-4CD7-96DA-8E57A3A8F6CF}"/>
</file>

<file path=customXml/itemProps2.xml><?xml version="1.0" encoding="utf-8"?>
<ds:datastoreItem xmlns:ds="http://schemas.openxmlformats.org/officeDocument/2006/customXml" ds:itemID="{C24294A3-4A4F-4753-B423-C63F96D3A9FF}"/>
</file>

<file path=customXml/itemProps3.xml><?xml version="1.0" encoding="utf-8"?>
<ds:datastoreItem xmlns:ds="http://schemas.openxmlformats.org/officeDocument/2006/customXml" ds:itemID="{4588FBB8-4A13-4681-A6A8-799F712A98A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Melanie Ellsworth</dc:creator>
  <cp:lastModifiedBy>Shanae Alexander</cp:lastModifiedBy>
  <cp:revision>33</cp:revision>
  <dcterms:created xsi:type="dcterms:W3CDTF">2019-01-10T03:34:56Z</dcterms:created>
  <dcterms:modified xsi:type="dcterms:W3CDTF">2021-07-16T07:21:51Z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52300.0000000000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